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0"/>
    <p:restoredTop sz="86378"/>
  </p:normalViewPr>
  <p:slideViewPr>
    <p:cSldViewPr snapToGrid="0" snapToObjects="1">
      <p:cViewPr>
        <p:scale>
          <a:sx n="110" d="100"/>
          <a:sy n="110" d="100"/>
        </p:scale>
        <p:origin x="1288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3B7B4-03FD-384B-9630-3DAF84717B34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3016C-E3EC-2C46-8353-B6D89E2E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3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9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9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55F4A-45FD-154A-BB7A-93D28B32DE11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://localhost:8000/week13-YuanhongShi/PS01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Skyscraper</a:t>
            </a:r>
            <a:r>
              <a:rPr lang="zh-CN" alt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</a:t>
            </a:r>
            <a:endParaRPr lang="en-US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3447" y="4674331"/>
            <a:ext cx="1657028" cy="946714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Angela</a:t>
            </a:r>
            <a:r>
              <a:rPr lang="zh-CN" altLang="en-US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Shi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12/12/2017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509963"/>
            <a:ext cx="9144000" cy="4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Visualized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important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skyscrapers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ig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cities of USA</a:t>
            </a:r>
            <a:endParaRPr lang="en-US" sz="20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8743" y="72566"/>
            <a:ext cx="10058400" cy="6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18" y="37446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35491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Who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this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works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30437" y="4820238"/>
            <a:ext cx="2185555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Children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learn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" y="1943259"/>
            <a:ext cx="4029429" cy="2686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69" y="1935926"/>
            <a:ext cx="4030844" cy="268857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707543" y="4860402"/>
            <a:ext cx="2640212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Travelers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who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want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know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27" y="1927979"/>
            <a:ext cx="4048373" cy="269651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739306" y="4863293"/>
            <a:ext cx="2640212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Specialists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database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9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1078" y="0"/>
            <a:ext cx="6382582" cy="4548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06" y="-11574"/>
            <a:ext cx="6394986" cy="456042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3918" y="509693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05813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kind of Information </a:t>
            </a:r>
            <a:r>
              <a:rPr lang="en-US" sz="320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provide?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97" y="-11574"/>
            <a:ext cx="6411214" cy="457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28" y="-23149"/>
            <a:ext cx="6379761" cy="454956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00933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 height </a:t>
            </a:r>
            <a:r>
              <a:rPr lang="en-US" altLang="zh-CN" sz="160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 building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410354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Number of floors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500793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Total site area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9604901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 built year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83" y="1816337"/>
            <a:ext cx="3188731" cy="2927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02" y="1816337"/>
            <a:ext cx="3188731" cy="2927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321" y="1816337"/>
            <a:ext cx="3187361" cy="292711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63918" y="5868365"/>
            <a:ext cx="8930808" cy="39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hlinkClick r:id="rId6"/>
              </a:rPr>
              <a:t>Link address for the website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3919" y="4879306"/>
            <a:ext cx="3184295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Welcome page of the website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23402" y="4879306"/>
            <a:ext cx="3188731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Select city and show the image of downtown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187321" y="4881001"/>
            <a:ext cx="3187361" cy="36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Compare data of the tallest buildings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63918" y="354919"/>
            <a:ext cx="893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Interface of the Data Website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918" y="354919"/>
            <a:ext cx="893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learn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from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18" y="1828800"/>
            <a:ext cx="4111494" cy="5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State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Lever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71991" y="1981200"/>
            <a:ext cx="2299984" cy="51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Lever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8" y="2476983"/>
            <a:ext cx="3748000" cy="23368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468554" y="1981200"/>
            <a:ext cx="2674153" cy="495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Lever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3918" y="5014479"/>
            <a:ext cx="4111494" cy="124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What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kind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could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be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called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big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How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many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big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cities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USA?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1" y="2476983"/>
            <a:ext cx="2299984" cy="232661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571991" y="5014479"/>
            <a:ext cx="3293591" cy="124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How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many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districts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has?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Typical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each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area.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54" y="2476983"/>
            <a:ext cx="2853463" cy="231843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68554" y="4993483"/>
            <a:ext cx="3293591" cy="124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Highest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(appearance)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this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Basic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each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them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3918" y="354919"/>
            <a:ext cx="893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Situation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further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possibility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3918" y="1828800"/>
            <a:ext cx="4111494" cy="4652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Structure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Country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Functions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Geo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show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name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Zoom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Click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dot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jump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Comparison</a:t>
            </a: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56189" y="1828800"/>
            <a:ext cx="4111494" cy="4652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Structure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Country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-&gt;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cities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-&gt;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areas</a:t>
            </a:r>
            <a:endParaRPr lang="en-US" altLang="zh-CN" sz="2000" dirty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-&gt;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Functions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Geo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show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name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Zoom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Click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dot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jump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into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  <a:endParaRPr lang="en-US" altLang="zh-CN" sz="1600" dirty="0" smtClean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Tour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path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altLang="zh-CN" sz="1600" dirty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Comparison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Select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compare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  <a:endParaRPr lang="en-US" altLang="zh-CN" sz="1600" dirty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3918" y="1277471"/>
            <a:ext cx="884200" cy="55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Now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56188" y="1277471"/>
            <a:ext cx="2349929" cy="55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Future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251</Words>
  <Application>Microsoft Macintosh PowerPoint</Application>
  <PresentationFormat>Widescreen</PresentationFormat>
  <Paragraphs>73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Abadi MT Condensed Extra Bold</vt:lpstr>
      <vt:lpstr>Abadi MT Condensed Light</vt:lpstr>
      <vt:lpstr>Calibri</vt:lpstr>
      <vt:lpstr>Calibri Light</vt:lpstr>
      <vt:lpstr>DengXian Light</vt:lpstr>
      <vt:lpstr>Arial</vt:lpstr>
      <vt:lpstr>Office Theme</vt:lpstr>
      <vt:lpstr>Skyscraper Information</vt:lpstr>
      <vt:lpstr> </vt:lpstr>
      <vt:lpstr>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of Buildings </dc:title>
  <dc:creator>Yuanhong SHI</dc:creator>
  <cp:lastModifiedBy>Yuanhong SHI</cp:lastModifiedBy>
  <cp:revision>94</cp:revision>
  <dcterms:created xsi:type="dcterms:W3CDTF">2017-11-12T01:08:37Z</dcterms:created>
  <dcterms:modified xsi:type="dcterms:W3CDTF">2017-12-12T02:44:25Z</dcterms:modified>
</cp:coreProperties>
</file>